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60" r:id="rId6"/>
    <p:sldId id="26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65" autoAdjust="0"/>
  </p:normalViewPr>
  <p:slideViewPr>
    <p:cSldViewPr>
      <p:cViewPr>
        <p:scale>
          <a:sx n="90" d="100"/>
          <a:sy n="90" d="100"/>
        </p:scale>
        <p:origin x="-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" y="0"/>
            <a:ext cx="5794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40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9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90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83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15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7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84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67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82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27F42-EEA2-4B36-8FB7-11D94B42E83A}" type="datetimeFigureOut">
              <a:rPr lang="de-DE" smtClean="0"/>
              <a:pPr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169F-A8F0-4CDE-8A51-1AAB28A48F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9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6000" contras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88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44344"/>
            <a:ext cx="117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15615" y="2807417"/>
            <a:ext cx="5051425" cy="33369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de-DE" altLang="de-DE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Kann man einen Fehler in einem Gegenstand erkennen ohne ihn zu zerstören?</a:t>
            </a:r>
            <a:endParaRPr kumimoji="0" lang="de-DE" altLang="de-DE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Fach: Technik</a:t>
            </a:r>
            <a:endParaRPr lang="de-DE" altLang="de-DE" sz="26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Jahrgangstufe:</a:t>
            </a:r>
            <a:r>
              <a:rPr kumimoji="0" lang="de-DE" altLang="de-DE" sz="26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6</a:t>
            </a: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./</a:t>
            </a:r>
            <a:r>
              <a:rPr lang="de-DE" altLang="de-DE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7</a:t>
            </a: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.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115616" y="6144343"/>
            <a:ext cx="17672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Autorin: </a:t>
            </a:r>
            <a:r>
              <a:rPr lang="de-DE" sz="1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Desirée</a:t>
            </a:r>
            <a:r>
              <a:rPr lang="de-D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Vick</a:t>
            </a:r>
            <a:endParaRPr lang="de-DE" sz="14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hidden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42" y="6180696"/>
            <a:ext cx="1920130" cy="4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117658"/>
            <a:ext cx="2158457" cy="483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6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15361"/>
              </p:ext>
            </p:extLst>
          </p:nvPr>
        </p:nvGraphicFramePr>
        <p:xfrm>
          <a:off x="1043608" y="4077072"/>
          <a:ext cx="7780245" cy="2448272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5908037"/>
              </a:tblGrid>
              <a:tr h="24482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Handlungsanlass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 ICE-Unglück von </a:t>
                      </a:r>
                      <a:r>
                        <a:rPr lang="de-DE" sz="1800" u="sng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Eschede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 Menschen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 bei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dem schwersten Zugunglück der deutschen Nachkriegsgeschichte ums Leben gekommen. Der ICE Wilhelm Conrad Röntgen entgleiste am 3. Juni 1998 wegen eines defekten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Rads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bei einem Tempo von 200 Stundenkilometern. Viele Waggons des mit etwa 300 Reisenden besetzten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Zugs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von München nach Hamburg wurden komplett zertrümmert.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47" name="Picture 3" descr="Als gegen Mittag des 3. Juni 1998 die ersten Luftaufnahmen über die Fernsehschirme flackern, ist das Ausmaß der Katastrophe schnell zu erahnen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66"/>
            <a:ext cx="4714908" cy="323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83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085147"/>
              </p:ext>
            </p:extLst>
          </p:nvPr>
        </p:nvGraphicFramePr>
        <p:xfrm>
          <a:off x="755577" y="332656"/>
          <a:ext cx="7602638" cy="5668112"/>
        </p:xfrm>
        <a:graphic>
          <a:graphicData uri="http://schemas.openxmlformats.org/drawingml/2006/table">
            <a:tbl>
              <a:tblPr firstRow="1" firstCol="1" bandRow="1"/>
              <a:tblGrid>
                <a:gridCol w="1892526"/>
                <a:gridCol w="5710112"/>
              </a:tblGrid>
              <a:tr h="3524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 Grund des Unfalls lässt die Bahngesellschaft ihre Räder nun öfter prüfen. Ihr macht ein Praktikum in einer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Firma,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 mit Hilfe des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Ultraschallprüfverfahrens,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Materialschäden feststellen kann. Als ersten Auftrag bekommt ihr die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Aufgabe,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alte Prüfunterlagen zu sortieren.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de-DE" sz="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Materialvorgaben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Informationsmaterial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Informationstexte</a:t>
                      </a:r>
                      <a:r>
                        <a:rPr lang="de-DE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und Arbeitsblätter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MC90025252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71480"/>
            <a:ext cx="10858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 descr="MC90025251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4643446"/>
            <a:ext cx="9144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928662" y="192880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Arbeitsauftrag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60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10153"/>
              </p:ext>
            </p:extLst>
          </p:nvPr>
        </p:nvGraphicFramePr>
        <p:xfrm>
          <a:off x="574846" y="0"/>
          <a:ext cx="8533658" cy="360040"/>
        </p:xfrm>
        <a:graphic>
          <a:graphicData uri="http://schemas.openxmlformats.org/drawingml/2006/table">
            <a:tbl>
              <a:tblPr firstRow="1" firstCol="1" bandRow="1"/>
              <a:tblGrid>
                <a:gridCol w="2070541"/>
                <a:gridCol w="646311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Informationsmaterialien-1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Ultraschallprüfung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071538" y="857233"/>
            <a:ext cx="7143800" cy="590931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 Ultraschallprüfung beruht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darauf, dass sich Schallwellen in unterschiedlichen Medien verschieden schnell ausbreiten.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 Medienkombination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Metall-Luft lässt sich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aufgrund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ihrer unterschiedlich reflektierenden Eigenschaften gut durch die Ultraschallprüfung untersuchen. </a:t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Dabei schwingen die Atome und Moleküle eines Materials. Durch die Übertragung der Schwingungen an die benachbarten Atome und Moleküle schreitet der Schall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mit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Geschwindigkeit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fort.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Dies geschieht in festen Abständen und wird als Wellenlänge bezeichnet.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Mit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Zeit wiederholen sich die Schwingungen an einem bestimmten Punkt. Dieses Phänomen wird als Frequenz bezeichnet, die Einheit wird nach ihrem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Entdecker Hertz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(Hz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) benannt.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Wenn wir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sprechen,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erzeugen wir auch Schall. Diesen Schall können wir wahrnehmen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erliegt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also zwischen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16 kHz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und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18 kHz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 Frequenz des Ultraschalls bewegt sich in einem Bereich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&gt; 20 kHz. Diesen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nehmen wir nicht mehr wahr.</a:t>
            </a:r>
          </a:p>
          <a:p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> </a:t>
            </a:r>
          </a:p>
          <a:p>
            <a:endParaRPr lang="de-DE" dirty="0" smtClean="0"/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4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22667"/>
              </p:ext>
            </p:extLst>
          </p:nvPr>
        </p:nvGraphicFramePr>
        <p:xfrm>
          <a:off x="574846" y="0"/>
          <a:ext cx="8533658" cy="360040"/>
        </p:xfrm>
        <a:graphic>
          <a:graphicData uri="http://schemas.openxmlformats.org/drawingml/2006/table">
            <a:tbl>
              <a:tblPr firstRow="1" firstCol="1" bandRow="1"/>
              <a:tblGrid>
                <a:gridCol w="2070541"/>
                <a:gridCol w="646311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Informationsmaterialien-2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Ultraschallprüfung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071538" y="583924"/>
            <a:ext cx="7143800" cy="480131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Treffen die Schallwellen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z. B.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auf einen Lunker, werden sie schneller reflektiert als an der Rückwand. Der Fehler kann lokalisiert werden.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>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8072" y="2060848"/>
            <a:ext cx="26574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7863" y="4393628"/>
            <a:ext cx="2657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feld 24"/>
          <p:cNvSpPr txBox="1"/>
          <p:nvPr/>
        </p:nvSpPr>
        <p:spPr>
          <a:xfrm>
            <a:off x="1259632" y="4474389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Liegt ein Fehler im Werkstück vor, so sieht das Signalbild so aus: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259632" y="2352729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Der Schallkopf  liegt am Werkstück an, es ist kein Fehler im Werkstück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4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043608" y="548680"/>
            <a:ext cx="7560840" cy="599241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lumMod val="0"/>
                  <a:lumOff val="100000"/>
                  <a:alpha val="63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Vielen Dank </a:t>
            </a:r>
            <a:endParaRPr lang="de-DE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für eure </a:t>
            </a:r>
          </a:p>
          <a:p>
            <a:pPr algn="ctr"/>
            <a:endParaRPr lang="de-DE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4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Aufmerksamkeit!</a:t>
            </a:r>
            <a:endParaRPr lang="de-DE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7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Bildschirmpräsentation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TUD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Fletcher</dc:creator>
  <cp:lastModifiedBy>Sibys</cp:lastModifiedBy>
  <cp:revision>40</cp:revision>
  <dcterms:created xsi:type="dcterms:W3CDTF">2014-02-04T20:05:56Z</dcterms:created>
  <dcterms:modified xsi:type="dcterms:W3CDTF">2014-03-23T15:55:27Z</dcterms:modified>
</cp:coreProperties>
</file>