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744" y="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" y="0"/>
            <a:ext cx="5794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40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9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90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83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5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15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76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84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92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67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82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27F42-EEA2-4B36-8FB7-11D94B42E83A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169F-A8F0-4CDE-8A51-1AAB28A48F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9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6000" contras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754"/>
            <a:ext cx="9252520" cy="6888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44344"/>
            <a:ext cx="1171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87624" y="2807419"/>
            <a:ext cx="5051425" cy="33369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Unterrichtsmaterialien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de-DE" altLang="de-D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Zutaten für 15000 Käsekuchen </a:t>
            </a:r>
            <a:endParaRPr kumimoji="0" lang="de-DE" altLang="de-DE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de-DE" altLang="de-DE" sz="2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Fach: Mathematik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de-DE" altLang="de-DE" sz="2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Jahrgangstufe:</a:t>
            </a:r>
            <a:r>
              <a:rPr kumimoji="0" lang="de-DE" altLang="de-DE" sz="2600" b="0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kumimoji="0" lang="de-DE" altLang="de-DE" sz="2600" b="0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</a:rPr>
              <a:t>5./6.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526" y="6116340"/>
            <a:ext cx="2163762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6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473755"/>
              </p:ext>
            </p:extLst>
          </p:nvPr>
        </p:nvGraphicFramePr>
        <p:xfrm>
          <a:off x="1043608" y="4221088"/>
          <a:ext cx="7780245" cy="2160240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5908037"/>
              </a:tblGrid>
              <a:tr h="21602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Handlungsanlass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Der Bäckermeister einer Großbäckerei soll für die Produktion eines Kuchens die Zutaten bestellen. </a:t>
                      </a:r>
                      <a:endParaRPr lang="de-DE" sz="1600" dirty="0">
                        <a:effectLst/>
                        <a:latin typeface="Times" pitchFamily="18" charset="0"/>
                        <a:ea typeface="Calibri"/>
                        <a:cs typeface="Times New Roman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Bild 1" descr="Datei:Käsekuche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4238625" cy="3476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383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92506"/>
              </p:ext>
            </p:extLst>
          </p:nvPr>
        </p:nvGraphicFramePr>
        <p:xfrm>
          <a:off x="611560" y="332656"/>
          <a:ext cx="8136905" cy="6264696"/>
        </p:xfrm>
        <a:graphic>
          <a:graphicData uri="http://schemas.openxmlformats.org/drawingml/2006/table">
            <a:tbl>
              <a:tblPr firstRow="1" firstCol="1" bandRow="1"/>
              <a:tblGrid>
                <a:gridCol w="2025521"/>
                <a:gridCol w="6111384"/>
              </a:tblGrid>
              <a:tr h="1974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Aufgabenstellung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Schülerinnen und Schüler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sollen die Mengenangaben eines einzelnen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Kuchenrezepts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in Mengenangaben für die Großproduktion umrechnen.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" pitchFamily="18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Materialvorgaben</a:t>
                      </a: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+mn-ea"/>
                        <a:cs typeface="+mn-cs"/>
                      </a:endParaRPr>
                    </a:p>
                    <a:p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Informationsmaterial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Arbeitsblätter</a:t>
                      </a:r>
                    </a:p>
                    <a:p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Schülerinnen und Schüler benötigen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+mn-ea"/>
                          <a:cs typeface="+mn-cs"/>
                        </a:rPr>
                        <a:t>Taschenrechner </a:t>
                      </a:r>
                      <a:endParaRPr lang="de-DE" sz="1600" dirty="0">
                        <a:effectLst/>
                        <a:latin typeface="Times" pitchFamily="18" charset="0"/>
                        <a:ea typeface="Calibri"/>
                        <a:cs typeface="Times New Roman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MC90025252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10858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 descr="MC900252513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68960"/>
            <a:ext cx="91440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60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881394"/>
              </p:ext>
            </p:extLst>
          </p:nvPr>
        </p:nvGraphicFramePr>
        <p:xfrm>
          <a:off x="574846" y="0"/>
          <a:ext cx="8533658" cy="360040"/>
        </p:xfrm>
        <a:graphic>
          <a:graphicData uri="http://schemas.openxmlformats.org/drawingml/2006/table">
            <a:tbl>
              <a:tblPr firstRow="1" firstCol="1" bandRow="1"/>
              <a:tblGrid>
                <a:gridCol w="2070541"/>
                <a:gridCol w="6463117"/>
              </a:tblGrid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Informationsmaterialien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de-DE" sz="14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Kuchen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138" name="Picture 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92696"/>
            <a:ext cx="48291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9" name="Picture 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736" y="3212976"/>
            <a:ext cx="555307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08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Bildschirmpräsentation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TUD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Fletcher</dc:creator>
  <cp:lastModifiedBy>Sibys</cp:lastModifiedBy>
  <cp:revision>13</cp:revision>
  <dcterms:created xsi:type="dcterms:W3CDTF">2014-02-04T20:05:56Z</dcterms:created>
  <dcterms:modified xsi:type="dcterms:W3CDTF">2014-03-23T13:59:08Z</dcterms:modified>
</cp:coreProperties>
</file>