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43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" y="0"/>
            <a:ext cx="5794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581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" y="0"/>
            <a:ext cx="5794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728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8E46D-325B-4B80-87B0-5A419BA4B9C8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E1B20-6E9F-4481-94C1-20320C2B305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14400" y="3525838"/>
            <a:ext cx="5051425" cy="33369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smtClean="0">
                <a:ln>
                  <a:noFill/>
                </a:ln>
                <a:solidFill>
                  <a:srgbClr val="DBE5F1"/>
                </a:solidFill>
                <a:effectLst/>
                <a:latin typeface="Times New Roman" pitchFamily="18" charset="0"/>
              </a:rPr>
              <a:t>Unterrichtsmaterialien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altLang="de-DE" sz="2600" b="0" i="0" u="none" strike="noStrike" cap="none" normalizeH="0" baseline="0" smtClean="0">
              <a:ln>
                <a:noFill/>
              </a:ln>
              <a:solidFill>
                <a:srgbClr val="DBE5F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smtClean="0">
                <a:ln>
                  <a:noFill/>
                </a:ln>
                <a:solidFill>
                  <a:srgbClr val="DBE5F1"/>
                </a:solidFill>
                <a:effectLst/>
                <a:latin typeface="Times New Roman" pitchFamily="18" charset="0"/>
              </a:rPr>
              <a:t>Fach: Gesellschaftswissenschaft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600" b="0" i="0" u="none" strike="noStrike" cap="none" normalizeH="0" baseline="0" smtClean="0">
                <a:ln>
                  <a:noFill/>
                </a:ln>
                <a:solidFill>
                  <a:srgbClr val="DBE5F1"/>
                </a:solidFill>
                <a:effectLst/>
                <a:latin typeface="Times New Roman" pitchFamily="18" charset="0"/>
              </a:rPr>
              <a:t>Jahrgangstufe:  7/8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Grafi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7245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09320"/>
            <a:ext cx="1529874" cy="59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82" y="6144344"/>
            <a:ext cx="3102610" cy="7054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17480"/>
              </p:ext>
            </p:extLst>
          </p:nvPr>
        </p:nvGraphicFramePr>
        <p:xfrm>
          <a:off x="1043608" y="4077072"/>
          <a:ext cx="7780245" cy="2625471"/>
        </p:xfrm>
        <a:graphic>
          <a:graphicData uri="http://schemas.openxmlformats.org/drawingml/2006/table">
            <a:tbl>
              <a:tblPr firstRow="1" firstCol="1" bandRow="1"/>
              <a:tblGrid>
                <a:gridCol w="1872208"/>
                <a:gridCol w="5908037"/>
              </a:tblGrid>
              <a:tr h="24482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Handlungsanlass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Ihr habt eine Schülerfirma gegründet, die Holspielzeuge produziert. Da die Nachfrage immer weiter steigt, müsst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ihr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euch für eine neue Transportmöglichkeit (Papier- oder Plastiktüte) entscheiden. Dabei müsst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ihr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die jeweiligen PRO und CONTRA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gegeneinander</a:t>
                      </a:r>
                      <a:r>
                        <a:rPr lang="de-DE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abwägen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Die einzelnen Entscheidungen müssen gut durchdacht und aufeinander abgestimmt sein.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22213"/>
            <a:ext cx="1584176" cy="209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002" y="1413134"/>
            <a:ext cx="2160290" cy="179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1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705833"/>
              </p:ext>
            </p:extLst>
          </p:nvPr>
        </p:nvGraphicFramePr>
        <p:xfrm>
          <a:off x="755576" y="332656"/>
          <a:ext cx="8136905" cy="5184576"/>
        </p:xfrm>
        <a:graphic>
          <a:graphicData uri="http://schemas.openxmlformats.org/drawingml/2006/table">
            <a:tbl>
              <a:tblPr firstRow="1" firstCol="1" bandRow="1"/>
              <a:tblGrid>
                <a:gridCol w="2025521"/>
                <a:gridCol w="6111384"/>
              </a:tblGrid>
              <a:tr h="51845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Aufgabenstellung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7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de-DE" sz="7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Definiere in deiner Gruppe folgende Begriffe, gebt bei jedem Begriff ein Beispiel an:</a:t>
                      </a:r>
                      <a:b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fossile Ressource,  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regenerative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Ressource, </a:t>
                      </a:r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de-DE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Mehrweg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und Einweg.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de-DE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soll sich innerhalb eurer Firma für ein neues „Verpackung- und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Transportmaterial“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entschieden werden. Dabei müsst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ihr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die einzelnen Vor- und Nachteile gegeneinander abwägen und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entscheiden,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für was eure Firma stehen soll.</a:t>
                      </a:r>
                      <a:endParaRPr lang="de-DE" sz="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750" marR="407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MC90025252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10858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Begriffsdefinitionen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de-DE" dirty="0"/>
              <a:t> </a:t>
            </a:r>
          </a:p>
          <a:p>
            <a:r>
              <a:rPr lang="de-DE" sz="3600" b="1" i="1" dirty="0">
                <a:latin typeface="Times New Roman" pitchFamily="18" charset="0"/>
                <a:cs typeface="Times New Roman" pitchFamily="18" charset="0"/>
              </a:rPr>
              <a:t>Fossile Ressourcen: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3600" i="1" dirty="0">
                <a:latin typeface="Times New Roman" pitchFamily="18" charset="0"/>
                <a:cs typeface="Times New Roman" pitchFamily="18" charset="0"/>
              </a:rPr>
            </a:b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Dies sind </a:t>
            </a:r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Ressourcen,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die nur in </a:t>
            </a:r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einer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beschränkten Kapazität vorrätig </a:t>
            </a:r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sind.</a:t>
            </a: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Beispiel: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Öl</a:t>
            </a: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600" b="1" i="1" dirty="0">
                <a:latin typeface="Times New Roman" pitchFamily="18" charset="0"/>
                <a:cs typeface="Times New Roman" pitchFamily="18" charset="0"/>
              </a:rPr>
              <a:t>Regenerative Ressourcen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de-DE" sz="3600" i="1" dirty="0">
                <a:latin typeface="Times New Roman" pitchFamily="18" charset="0"/>
                <a:cs typeface="Times New Roman" pitchFamily="18" charset="0"/>
              </a:rPr>
            </a:br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Sie sind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in einer unbeschränkten Anzahl </a:t>
            </a:r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vorrätig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bzw. regenerieren sich selbst.</a:t>
            </a: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3600" i="1" dirty="0" smtClean="0">
                <a:latin typeface="Times New Roman" pitchFamily="18" charset="0"/>
                <a:cs typeface="Times New Roman" pitchFamily="18" charset="0"/>
              </a:rPr>
              <a:t>Beispiel: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Sonne</a:t>
            </a: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de-DE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de-DE" sz="3600" b="1" i="1" dirty="0">
                <a:latin typeface="Times New Roman" pitchFamily="18" charset="0"/>
                <a:cs typeface="Times New Roman" pitchFamily="18" charset="0"/>
              </a:rPr>
              <a:t>Mehrwegverpackung: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3600" i="1" dirty="0">
                <a:latin typeface="Times New Roman" pitchFamily="18" charset="0"/>
                <a:cs typeface="Times New Roman" pitchFamily="18" charset="0"/>
              </a:rPr>
            </a:b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Verpackung, die zur </a:t>
            </a:r>
            <a:r>
              <a:rPr lang="de-DE" sz="3600" i="1" smtClean="0">
                <a:latin typeface="Times New Roman" pitchFamily="18" charset="0"/>
                <a:cs typeface="Times New Roman" pitchFamily="18" charset="0"/>
              </a:rPr>
              <a:t>erneuten Befüllung 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vorgesehen ist.</a:t>
            </a: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de-DE" sz="3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de-DE" sz="3600" b="1" i="1" dirty="0">
                <a:latin typeface="Times New Roman" pitchFamily="18" charset="0"/>
                <a:cs typeface="Times New Roman" pitchFamily="18" charset="0"/>
              </a:rPr>
              <a:t>Einwegverpackung:</a:t>
            </a: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3600" i="1" dirty="0">
                <a:latin typeface="Times New Roman" pitchFamily="18" charset="0"/>
                <a:cs typeface="Times New Roman" pitchFamily="18" charset="0"/>
              </a:rPr>
            </a:br>
            <a:r>
              <a:rPr lang="de-DE" sz="3600" i="1" dirty="0">
                <a:latin typeface="Times New Roman" pitchFamily="18" charset="0"/>
                <a:cs typeface="Times New Roman" pitchFamily="18" charset="0"/>
              </a:rPr>
              <a:t>Begriff für eine Verpackung oder Flasche, die kein Pfand hat und nur ein einziges Mal benutzt und dann weggeworfen wird.</a:t>
            </a:r>
            <a:endParaRPr lang="de-DE" sz="3600" dirty="0">
              <a:latin typeface="Times New Roman" pitchFamily="18" charset="0"/>
              <a:cs typeface="Times New Roman" pitchFamily="18" charset="0"/>
            </a:endParaRPr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Bildschirmpräsentation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PowerPoint-Präsentation</vt:lpstr>
      <vt:lpstr>PowerPoint-Präsentation</vt:lpstr>
      <vt:lpstr>PowerPoint-Präsentation</vt:lpstr>
      <vt:lpstr>Begriffsdefinitionen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Daphne</dc:creator>
  <cp:lastModifiedBy>Sibys</cp:lastModifiedBy>
  <cp:revision>8</cp:revision>
  <dcterms:created xsi:type="dcterms:W3CDTF">2014-02-28T07:15:22Z</dcterms:created>
  <dcterms:modified xsi:type="dcterms:W3CDTF">2014-03-23T13:01:41Z</dcterms:modified>
</cp:coreProperties>
</file>