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" y="0"/>
            <a:ext cx="579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40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7F42-EEA2-4B36-8FB7-11D94B42E83A}" type="datetimeFigureOut">
              <a:rPr lang="de-DE" smtClean="0"/>
              <a:t>23.03.2014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169F-A8F0-4CDE-8A51-1AAB28A48F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49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7F42-EEA2-4B36-8FB7-11D94B42E83A}" type="datetimeFigureOut">
              <a:rPr lang="de-DE" smtClean="0"/>
              <a:t>23.03.2014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169F-A8F0-4CDE-8A51-1AAB28A48F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90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7F42-EEA2-4B36-8FB7-11D94B42E83A}" type="datetimeFigureOut">
              <a:rPr lang="de-DE" smtClean="0"/>
              <a:t>23.03.2014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169F-A8F0-4CDE-8A51-1AAB28A48F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583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7F42-EEA2-4B36-8FB7-11D94B42E83A}" type="datetimeFigureOut">
              <a:rPr lang="de-DE" smtClean="0"/>
              <a:t>23.03.2014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169F-A8F0-4CDE-8A51-1AAB28A48F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951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7F42-EEA2-4B36-8FB7-11D94B42E83A}" type="datetimeFigureOut">
              <a:rPr lang="de-DE" smtClean="0"/>
              <a:t>23.03.2014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169F-A8F0-4CDE-8A51-1AAB28A48F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15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7F42-EEA2-4B36-8FB7-11D94B42E83A}" type="datetimeFigureOut">
              <a:rPr lang="de-DE" smtClean="0"/>
              <a:t>23.03.2014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169F-A8F0-4CDE-8A51-1AAB28A48F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763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7F42-EEA2-4B36-8FB7-11D94B42E83A}" type="datetimeFigureOut">
              <a:rPr lang="de-DE" smtClean="0"/>
              <a:t>23.03.2014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169F-A8F0-4CDE-8A51-1AAB28A48F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42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7F42-EEA2-4B36-8FB7-11D94B42E83A}" type="datetimeFigureOut">
              <a:rPr lang="de-DE" smtClean="0"/>
              <a:t>23.03.2014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169F-A8F0-4CDE-8A51-1AAB28A48F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492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7F42-EEA2-4B36-8FB7-11D94B42E83A}" type="datetimeFigureOut">
              <a:rPr lang="de-DE" smtClean="0"/>
              <a:t>23.03.2014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169F-A8F0-4CDE-8A51-1AAB28A48F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667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7F42-EEA2-4B36-8FB7-11D94B42E83A}" type="datetimeFigureOut">
              <a:rPr lang="de-DE" smtClean="0"/>
              <a:t>23.03.2014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169F-A8F0-4CDE-8A51-1AAB28A48F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82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27F42-EEA2-4B36-8FB7-11D94B42E83A}" type="datetimeFigureOut">
              <a:rPr lang="de-DE" smtClean="0"/>
              <a:t>23.03.2014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4169F-A8F0-4CDE-8A51-1AAB28A48F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99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6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754"/>
            <a:ext cx="9252520" cy="688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144344"/>
            <a:ext cx="117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87624" y="2807419"/>
            <a:ext cx="5051425" cy="33369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altLang="de-DE" sz="2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</a:rPr>
              <a:t>Unterrichtsmaterialien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de-DE" altLang="de-DE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Slackline</a:t>
            </a:r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de-DE" altLang="de-DE" sz="26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altLang="de-DE" sz="2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</a:rPr>
              <a:t>Fach: </a:t>
            </a:r>
            <a:r>
              <a:rPr lang="de-DE" altLang="de-DE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Mathematik</a:t>
            </a:r>
            <a:endParaRPr kumimoji="0" lang="de-DE" altLang="de-DE" sz="26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de-DE" altLang="de-DE" sz="26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altLang="de-DE" sz="2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</a:rPr>
              <a:t>Jahrgangstufe</a:t>
            </a:r>
            <a:r>
              <a:rPr kumimoji="0" lang="de-DE" altLang="de-DE" sz="2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</a:rPr>
              <a:t>: </a:t>
            </a:r>
            <a:r>
              <a:rPr lang="de-DE" altLang="de-DE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9./10.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118076"/>
            <a:ext cx="2163763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69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385468"/>
              </p:ext>
            </p:extLst>
          </p:nvPr>
        </p:nvGraphicFramePr>
        <p:xfrm>
          <a:off x="1043608" y="4221088"/>
          <a:ext cx="7780245" cy="2248281"/>
        </p:xfrm>
        <a:graphic>
          <a:graphicData uri="http://schemas.openxmlformats.org/drawingml/2006/table">
            <a:tbl>
              <a:tblPr firstRow="1" firstCol="1" bandRow="1"/>
              <a:tblGrid>
                <a:gridCol w="1872208"/>
                <a:gridCol w="5908037"/>
              </a:tblGrid>
              <a:tr h="21602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de-DE" sz="7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de-DE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Handlungsanlass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de-DE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de-DE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de-DE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de-DE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de-DE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50" marR="40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de-DE" sz="7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Die Schule </a:t>
                      </a: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beschließt, </a:t>
                      </a: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eine </a:t>
                      </a:r>
                      <a:r>
                        <a:rPr lang="de-DE" sz="16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Slackline</a:t>
                      </a: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in der Schulsporthalle zu installieren und beauftragt die </a:t>
                      </a: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Schüler, </a:t>
                      </a: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eine passende Line auszuwählen. 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750" marR="40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Bild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5430540" cy="3771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383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218858"/>
              </p:ext>
            </p:extLst>
          </p:nvPr>
        </p:nvGraphicFramePr>
        <p:xfrm>
          <a:off x="611560" y="332656"/>
          <a:ext cx="8136905" cy="6264696"/>
        </p:xfrm>
        <a:graphic>
          <a:graphicData uri="http://schemas.openxmlformats.org/drawingml/2006/table">
            <a:tbl>
              <a:tblPr firstRow="1" firstCol="1" bandRow="1"/>
              <a:tblGrid>
                <a:gridCol w="2025521"/>
                <a:gridCol w="6111384"/>
              </a:tblGrid>
              <a:tr h="19741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de-DE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Aufgabenstellung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de-DE" sz="18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de-DE" sz="18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de-D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50" marR="40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de-DE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r>
                        <a:rPr lang="de-DE" sz="7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Die </a:t>
                      </a: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Schülerinnen und Schüler </a:t>
                      </a: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sollen geometrisch und rechnerisch die </a:t>
                      </a: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wirkenden Zugkräfte </a:t>
                      </a: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 der </a:t>
                      </a:r>
                      <a:r>
                        <a:rPr lang="de-DE" sz="16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Slackline</a:t>
                      </a: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anhand einer </a:t>
                      </a: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gegebenen </a:t>
                      </a: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Belastung bestimmen.</a:t>
                      </a:r>
                    </a:p>
                    <a:p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Die </a:t>
                      </a: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Schülerinnen und Schüler fertigen </a:t>
                      </a: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ein Diagramm an und benennen </a:t>
                      </a: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eine geeignete </a:t>
                      </a:r>
                      <a:r>
                        <a:rPr lang="de-DE" sz="16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Slackline</a:t>
                      </a: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für </a:t>
                      </a: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den gegebenen Fall.</a:t>
                      </a:r>
                    </a:p>
                    <a:p>
                      <a:endParaRPr lang="de-DE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50" marR="40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7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de-DE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Materialvorgaben</a:t>
                      </a:r>
                    </a:p>
                  </a:txBody>
                  <a:tcPr marL="40750" marR="40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de-DE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de-DE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de-DE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de-DE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de-DE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Informationsmaterial</a:t>
                      </a:r>
                      <a:endParaRPr lang="de-DE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Arbeitsblätter</a:t>
                      </a:r>
                    </a:p>
                    <a:p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Schülerinnen und Schüler  </a:t>
                      </a: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benötigen Taschenrechner und Geodreiecke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750" marR="40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MC900252523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108585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MC900252513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68960"/>
            <a:ext cx="9144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60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802121"/>
              </p:ext>
            </p:extLst>
          </p:nvPr>
        </p:nvGraphicFramePr>
        <p:xfrm>
          <a:off x="574846" y="0"/>
          <a:ext cx="8533658" cy="360040"/>
        </p:xfrm>
        <a:graphic>
          <a:graphicData uri="http://schemas.openxmlformats.org/drawingml/2006/table">
            <a:tbl>
              <a:tblPr firstRow="1" firstCol="1" bandRow="1"/>
              <a:tblGrid>
                <a:gridCol w="2070541"/>
                <a:gridCol w="6463117"/>
              </a:tblGrid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de-DE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Informationsmaterialien-1</a:t>
                      </a:r>
                      <a:endParaRPr lang="de-DE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50" marR="407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Wichtige</a:t>
                      </a:r>
                      <a:r>
                        <a:rPr lang="de-DE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Größen an der </a:t>
                      </a:r>
                      <a:r>
                        <a:rPr lang="de-DE" sz="16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Slackline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750" marR="407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60245"/>
            <a:ext cx="2955017" cy="263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522055"/>
            <a:ext cx="56578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Grafik 65"/>
          <p:cNvPicPr/>
          <p:nvPr/>
        </p:nvPicPr>
        <p:blipFill>
          <a:blip r:embed="rId4"/>
          <a:stretch>
            <a:fillRect/>
          </a:stretch>
        </p:blipFill>
        <p:spPr>
          <a:xfrm>
            <a:off x="5364088" y="3491950"/>
            <a:ext cx="2697807" cy="296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8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Bildschirmpräsentation (4:3)</PresentationFormat>
  <Paragraphs>35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Larissa</vt:lpstr>
      <vt:lpstr>PowerPoint-Präsentation</vt:lpstr>
      <vt:lpstr>PowerPoint-Präsentation</vt:lpstr>
      <vt:lpstr>PowerPoint-Präsentation</vt:lpstr>
      <vt:lpstr>PowerPoint-Präsentation</vt:lpstr>
    </vt:vector>
  </TitlesOfParts>
  <Company>TUD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Fletcher</dc:creator>
  <cp:lastModifiedBy>Sibys</cp:lastModifiedBy>
  <cp:revision>14</cp:revision>
  <dcterms:created xsi:type="dcterms:W3CDTF">2014-02-04T20:05:56Z</dcterms:created>
  <dcterms:modified xsi:type="dcterms:W3CDTF">2014-03-23T15:21:05Z</dcterms:modified>
</cp:coreProperties>
</file>