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804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" y="0"/>
            <a:ext cx="5794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8405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27F42-EEA2-4B36-8FB7-11D94B42E83A}" type="datetimeFigureOut">
              <a:rPr lang="de-DE" smtClean="0"/>
              <a:t>23.03.2014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169F-A8F0-4CDE-8A51-1AAB28A48F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495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27F42-EEA2-4B36-8FB7-11D94B42E83A}" type="datetimeFigureOut">
              <a:rPr lang="de-DE" smtClean="0"/>
              <a:t>23.03.2014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169F-A8F0-4CDE-8A51-1AAB28A48F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4902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27F42-EEA2-4B36-8FB7-11D94B42E83A}" type="datetimeFigureOut">
              <a:rPr lang="de-DE" smtClean="0"/>
              <a:t>23.03.2014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169F-A8F0-4CDE-8A51-1AAB28A48F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5834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27F42-EEA2-4B36-8FB7-11D94B42E83A}" type="datetimeFigureOut">
              <a:rPr lang="de-DE" smtClean="0"/>
              <a:t>23.03.2014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169F-A8F0-4CDE-8A51-1AAB28A48F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951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27F42-EEA2-4B36-8FB7-11D94B42E83A}" type="datetimeFigureOut">
              <a:rPr lang="de-DE" smtClean="0"/>
              <a:t>23.03.2014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169F-A8F0-4CDE-8A51-1AAB28A48F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5157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27F42-EEA2-4B36-8FB7-11D94B42E83A}" type="datetimeFigureOut">
              <a:rPr lang="de-DE" smtClean="0"/>
              <a:t>23.03.2014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169F-A8F0-4CDE-8A51-1AAB28A48F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4763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27F42-EEA2-4B36-8FB7-11D94B42E83A}" type="datetimeFigureOut">
              <a:rPr lang="de-DE" smtClean="0"/>
              <a:t>23.03.2014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169F-A8F0-4CDE-8A51-1AAB28A48F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6842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27F42-EEA2-4B36-8FB7-11D94B42E83A}" type="datetimeFigureOut">
              <a:rPr lang="de-DE" smtClean="0"/>
              <a:t>23.03.2014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169F-A8F0-4CDE-8A51-1AAB28A48F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4927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27F42-EEA2-4B36-8FB7-11D94B42E83A}" type="datetimeFigureOut">
              <a:rPr lang="de-DE" smtClean="0"/>
              <a:t>23.03.2014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169F-A8F0-4CDE-8A51-1AAB28A48F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6670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27F42-EEA2-4B36-8FB7-11D94B42E83A}" type="datetimeFigureOut">
              <a:rPr lang="de-DE" smtClean="0"/>
              <a:t>23.03.2014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169F-A8F0-4CDE-8A51-1AAB28A48F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4823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27F42-EEA2-4B36-8FB7-11D94B42E83A}" type="datetimeFigureOut">
              <a:rPr lang="de-DE" smtClean="0"/>
              <a:t>23.03.2014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4169F-A8F0-4CDE-8A51-1AAB28A48F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990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6000" contras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754"/>
            <a:ext cx="9252520" cy="6888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144344"/>
            <a:ext cx="1171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87624" y="2807419"/>
            <a:ext cx="5051425" cy="33369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DE" altLang="de-DE" sz="2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</a:rPr>
              <a:t>Unterrichtsmaterialien: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de-DE" altLang="de-D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Satz des Pythagoras und die </a:t>
            </a:r>
            <a:r>
              <a:rPr lang="de-DE" altLang="de-DE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Slackline</a:t>
            </a:r>
            <a:endParaRPr kumimoji="0" lang="de-DE" altLang="de-DE" b="0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de-DE" altLang="de-DE" sz="2600" b="0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DE" altLang="de-DE" sz="2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</a:rPr>
              <a:t>Fach: </a:t>
            </a:r>
            <a:r>
              <a:rPr lang="de-DE" altLang="de-DE" sz="2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Mathematik</a:t>
            </a:r>
            <a:endParaRPr kumimoji="0" lang="de-DE" altLang="de-DE" sz="2600" b="0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de-DE" altLang="de-DE" sz="2600" b="0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DE" altLang="de-DE" sz="2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</a:rPr>
              <a:t>Jahrgangstufe:  </a:t>
            </a:r>
            <a:r>
              <a:rPr kumimoji="0" lang="de-DE" altLang="de-DE" sz="2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</a:rPr>
              <a:t>8./</a:t>
            </a:r>
            <a:r>
              <a:rPr lang="de-DE" altLang="de-DE" sz="2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9./10.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021288"/>
            <a:ext cx="2163763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269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771811"/>
              </p:ext>
            </p:extLst>
          </p:nvPr>
        </p:nvGraphicFramePr>
        <p:xfrm>
          <a:off x="1043608" y="4221088"/>
          <a:ext cx="7780245" cy="2248281"/>
        </p:xfrm>
        <a:graphic>
          <a:graphicData uri="http://schemas.openxmlformats.org/drawingml/2006/table">
            <a:tbl>
              <a:tblPr firstRow="1" firstCol="1" bandRow="1"/>
              <a:tblGrid>
                <a:gridCol w="1872208"/>
                <a:gridCol w="5908037"/>
              </a:tblGrid>
              <a:tr h="21602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de-DE" sz="7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de-DE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8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Handlungsanlass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de-DE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de-DE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de-DE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de-DE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de-DE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50" marR="40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87313" indent="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An einer mobilen Halterung soll eine </a:t>
                      </a:r>
                      <a:r>
                        <a:rPr lang="de-DE" sz="1600" baseline="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Slackline</a:t>
                      </a:r>
                      <a:r>
                        <a:rPr lang="de-DE" sz="16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installiert werden. Da eine Höhensicherung nicht mitgeliefert </a:t>
                      </a:r>
                      <a:r>
                        <a:rPr lang="de-DE" sz="16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wurde, </a:t>
                      </a:r>
                      <a:r>
                        <a:rPr lang="de-DE" sz="16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darf die </a:t>
                      </a:r>
                      <a:r>
                        <a:rPr lang="de-DE" sz="1600" baseline="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Slackline</a:t>
                      </a:r>
                      <a:r>
                        <a:rPr lang="de-DE" sz="16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nur in maximal </a:t>
                      </a:r>
                      <a:r>
                        <a:rPr lang="de-DE" sz="16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m </a:t>
                      </a:r>
                      <a:r>
                        <a:rPr lang="de-DE" sz="16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Höhe befestigt werden. Welcher Abstand muss gewählt werden?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50" marR="40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Bild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0648"/>
            <a:ext cx="5430540" cy="3771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383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735086"/>
              </p:ext>
            </p:extLst>
          </p:nvPr>
        </p:nvGraphicFramePr>
        <p:xfrm>
          <a:off x="611560" y="332656"/>
          <a:ext cx="8136905" cy="6264696"/>
        </p:xfrm>
        <a:graphic>
          <a:graphicData uri="http://schemas.openxmlformats.org/drawingml/2006/table">
            <a:tbl>
              <a:tblPr firstRow="1" firstCol="1" bandRow="1"/>
              <a:tblGrid>
                <a:gridCol w="2025521"/>
                <a:gridCol w="6111384"/>
              </a:tblGrid>
              <a:tr h="19741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de-DE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Aufgabenstellung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de-DE" sz="1800" b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de-DE" sz="1800" b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de-DE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50" marR="40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de-DE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r>
                        <a:rPr lang="de-DE" sz="7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de-DE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Die </a:t>
                      </a:r>
                      <a:r>
                        <a:rPr lang="de-DE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Schülerinnen und Schüler </a:t>
                      </a:r>
                      <a:r>
                        <a:rPr lang="de-DE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sollen mit Hilfe des Satzes des Pythagoras rechnerisch die </a:t>
                      </a:r>
                      <a:r>
                        <a:rPr lang="de-DE" sz="16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Slacklinelänge</a:t>
                      </a:r>
                      <a:r>
                        <a:rPr lang="de-DE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den Durchhang oder den Abstand der Fixpunkte bestimmen.</a:t>
                      </a:r>
                    </a:p>
                    <a:p>
                      <a:r>
                        <a:rPr lang="de-DE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Die </a:t>
                      </a:r>
                      <a:r>
                        <a:rPr lang="de-DE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Schülerinnen und Schüler fertigen </a:t>
                      </a:r>
                      <a:r>
                        <a:rPr lang="de-DE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eine Skizze an und leiten aus ihr die benötigte Formel zur Berechnung ab.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de-DE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50" marR="40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7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de-DE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800" b="1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Materialvorgaben</a:t>
                      </a:r>
                    </a:p>
                  </a:txBody>
                  <a:tcPr marL="40750" marR="40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de-DE" sz="16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de-DE" sz="16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de-DE" sz="16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de-DE" sz="16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de-DE" sz="16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de-DE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Informationsmaterial</a:t>
                      </a:r>
                      <a:endParaRPr lang="de-DE" sz="16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de-DE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Arbeitsblätter</a:t>
                      </a:r>
                    </a:p>
                    <a:p>
                      <a:r>
                        <a:rPr lang="de-DE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Schülerinnen und Schüler benötigen </a:t>
                      </a:r>
                      <a:r>
                        <a:rPr lang="de-DE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Taschenrechner und Geodreiecke</a:t>
                      </a:r>
                      <a:endParaRPr lang="de-DE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750" marR="40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4" name="Picture 2" descr="MC900252523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1085850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 descr="MC900252513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068960"/>
            <a:ext cx="91440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60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802121"/>
              </p:ext>
            </p:extLst>
          </p:nvPr>
        </p:nvGraphicFramePr>
        <p:xfrm>
          <a:off x="574846" y="0"/>
          <a:ext cx="8533658" cy="360040"/>
        </p:xfrm>
        <a:graphic>
          <a:graphicData uri="http://schemas.openxmlformats.org/drawingml/2006/table">
            <a:tbl>
              <a:tblPr firstRow="1" firstCol="1" bandRow="1"/>
              <a:tblGrid>
                <a:gridCol w="2070541"/>
                <a:gridCol w="6463117"/>
              </a:tblGrid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de-DE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Informationsmaterialien-1</a:t>
                      </a:r>
                      <a:endParaRPr lang="de-DE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50" marR="407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de-DE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Wichtige</a:t>
                      </a:r>
                      <a:r>
                        <a:rPr lang="de-DE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Größen an der </a:t>
                      </a:r>
                      <a:r>
                        <a:rPr lang="de-DE" sz="16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Slackline</a:t>
                      </a:r>
                      <a:endParaRPr lang="de-DE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750" marR="407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510" y="1016732"/>
            <a:ext cx="6962979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08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Application>Microsoft Office PowerPoint</Application>
  <PresentationFormat>Bildschirmpräsentation (4:3)</PresentationFormat>
  <Paragraphs>35</Paragraphs>
  <Slides>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5" baseType="lpstr">
      <vt:lpstr>Larissa</vt:lpstr>
      <vt:lpstr>PowerPoint-Präsentation</vt:lpstr>
      <vt:lpstr>PowerPoint-Präsentation</vt:lpstr>
      <vt:lpstr>PowerPoint-Präsentation</vt:lpstr>
      <vt:lpstr>PowerPoint-Präsentation</vt:lpstr>
    </vt:vector>
  </TitlesOfParts>
  <Company>TUD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Fletcher</dc:creator>
  <cp:lastModifiedBy>Sibys</cp:lastModifiedBy>
  <cp:revision>12</cp:revision>
  <dcterms:created xsi:type="dcterms:W3CDTF">2014-02-04T20:05:56Z</dcterms:created>
  <dcterms:modified xsi:type="dcterms:W3CDTF">2014-03-23T14:23:24Z</dcterms:modified>
</cp:coreProperties>
</file>